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4630400" cy="8229600"/>
  <p:notesSz cx="8229600" cy="146304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68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60721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RNN в генерации текста и музыки: архитектуры и методы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31744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Рассмотрим, как RNN создают новые тексты и музыку с помощью машинного обучения. Обзор архитектур и методов генерации последовательностей.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867876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837724" y="5831919"/>
            <a:ext cx="2671167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ru-RU" sz="2350" b="1" dirty="0" smtClean="0">
                <a:solidFill>
                  <a:srgbClr val="432338"/>
                </a:solidFill>
                <a:ea typeface="Source Sans Pro Bold" pitchFamily="34" charset="-122"/>
              </a:rPr>
              <a:t>Данила Вербицкий 35.2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33719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Что такое рекуррентные нейронные сети (RNN)?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1400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Особенности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731306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Обработка данных в последовательном порядке с учетом контекста.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41400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Механизм памяти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731306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Запоминают предыдущие состояния для лучшей обработки текущих данных.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41400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Применение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731306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Используются для анализа текста, речи и временных рядов.</a:t>
            </a:r>
            <a:endParaRPr lang="en-US" sz="185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2559862" y="7020910"/>
            <a:ext cx="2070538" cy="11140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828199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Преимущества RNN для генерации последовательностей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299222"/>
            <a:ext cx="3614618" cy="2490430"/>
          </a:xfrm>
          <a:prstGeom prst="roundRect">
            <a:avLst>
              <a:gd name="adj" fmla="val 4037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71059" y="3546158"/>
            <a:ext cx="312074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Моделирование зависимостей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71059" y="4393644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Учитывают взаимосвязи между элементами последовательности.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299222"/>
            <a:ext cx="3614618" cy="2490430"/>
          </a:xfrm>
          <a:prstGeom prst="roundRect">
            <a:avLst>
              <a:gd name="adj" fmla="val 4037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4993" y="3546158"/>
            <a:ext cx="312074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Генерация сложных данных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4993" y="4393644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Создают длинные и разнообразные тексты и музыку.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6028968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71059" y="62759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Гибкость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71059" y="6771442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Подходят для различных типов информации: слова, ноты и речь.</a:t>
            </a:r>
            <a:endParaRPr lang="en-US" sz="18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854152" y="7735614"/>
            <a:ext cx="1776248" cy="3993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47208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Генерация текста с помощью RNN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23909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101959" y="3321368"/>
            <a:ext cx="28068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Разнообразие стилей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4168854"/>
            <a:ext cx="280689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Создание литературы, новостных статей и диалогов.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208062" y="323909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85897" y="3321368"/>
            <a:ext cx="2806898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Практические примеры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85897" y="4168854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Автозавершение и машинный перевод.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796677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01959" y="5878949"/>
            <a:ext cx="298727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Известные проекты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6374487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GPT-3 и BERT — лидеры в генерации текста.</a:t>
            </a:r>
            <a:endParaRPr lang="en-US" sz="18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738538" y="7531774"/>
            <a:ext cx="1891862" cy="6032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215884"/>
            <a:ext cx="1054643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Генерация музыки с помощью RNN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278874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15559" y="53611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Разные жанры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5856684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Создание мелодий, гармоний и ритмов.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55776" y="5278874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033611" y="5361146"/>
            <a:ext cx="285892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Методы генерации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033611" y="5856684"/>
            <a:ext cx="334101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Обработка нот и музыкальных фраз.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73828" y="5278874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51663" y="5361146"/>
            <a:ext cx="288369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Примеры проектов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51663" y="5856684"/>
            <a:ext cx="334101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Google Magenta и MuseNet создают инновационную музыку.</a:t>
            </a:r>
            <a:endParaRPr lang="en-US" sz="18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559862" y="7020910"/>
            <a:ext cx="2070538" cy="11140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1157870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Подходы к генерации текста и музыки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320111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Символьный уровень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Генерация последовательностей символов и нот.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770233"/>
            <a:ext cx="296691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Словарный уровень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361498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Формирование слов и музыкальных фраз.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Методы обучения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36149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Обучение с учителем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9877901" y="4828223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Без учителя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9877901" y="5294948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Обучение с подкреплением</a:t>
            </a:r>
            <a:endParaRPr lang="en-US" sz="185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12559862" y="7020910"/>
            <a:ext cx="2070538" cy="11140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025622"/>
            <a:ext cx="920496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Проблемы и ограничения RNN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088612"/>
            <a:ext cx="4158734" cy="2107406"/>
          </a:xfrm>
          <a:prstGeom prst="roundRect">
            <a:avLst>
              <a:gd name="adj" fmla="val 477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4659" y="5335548"/>
            <a:ext cx="316313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Затухание градиента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84659" y="5831086"/>
            <a:ext cx="36648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Трудности при обучении на длинных последовательностях.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088612"/>
            <a:ext cx="4158734" cy="2107406"/>
          </a:xfrm>
          <a:prstGeom prst="roundRect">
            <a:avLst>
              <a:gd name="adj" fmla="val 477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82709" y="5335548"/>
            <a:ext cx="366486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Взрывающийся градиент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82709" y="6183035"/>
            <a:ext cx="36648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Неустойчивость модели во время обучения.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088612"/>
            <a:ext cx="4158734" cy="2107406"/>
          </a:xfrm>
          <a:prstGeom prst="roundRect">
            <a:avLst>
              <a:gd name="adj" fmla="val 477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80759" y="5335548"/>
            <a:ext cx="319611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Ограничения памяти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80759" y="5831086"/>
            <a:ext cx="366486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Сложности с моделированием долгосрочных зависимостей.</a:t>
            </a:r>
            <a:endParaRPr lang="en-US" sz="18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801600" y="7442954"/>
            <a:ext cx="1828800" cy="6920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677239"/>
            <a:ext cx="1001482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Архитектуры RNN для генерации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LSTM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Улучшает запоминание за счет долгосрочной памяти.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GRU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Упрощенная версия с меньшим числом параметров.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97954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Transformers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570809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Используют механизм внимания для моделирования зависимостей.</a:t>
            </a:r>
            <a:endParaRPr lang="en-US" sz="185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12559862" y="7567448"/>
            <a:ext cx="2070538" cy="5675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94121"/>
            <a:ext cx="705647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Выводы и перспективы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249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RNN и их расширенные версии — мощный инструмент генерации.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753928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Новые методы позволят создавать более оригинальные произведения.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64081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Искусство и развлечения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4107537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Образование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457426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4323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Маркетинг</a:t>
            </a:r>
            <a:endParaRPr lang="en-US" sz="185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12559862" y="7020910"/>
            <a:ext cx="2070538" cy="11140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300</Words>
  <Application>Microsoft Office PowerPoint</Application>
  <PresentationFormat>Произвольный</PresentationFormat>
  <Paragraphs>69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Calibri</vt:lpstr>
      <vt:lpstr>Noto Serif HK Semi Bold</vt:lpstr>
      <vt:lpstr>Source Sans Pro</vt:lpstr>
      <vt:lpstr>Source Sans Pro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4</cp:revision>
  <dcterms:created xsi:type="dcterms:W3CDTF">2025-05-18T11:48:19Z</dcterms:created>
  <dcterms:modified xsi:type="dcterms:W3CDTF">2025-05-18T12:10:12Z</dcterms:modified>
</cp:coreProperties>
</file>